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0116800" cy="31089600"/>
  <p:notesSz cx="19659600" cy="30632400"/>
  <p:defaultTextStyle>
    <a:defPPr>
      <a:defRPr lang="en-US"/>
    </a:defPPr>
    <a:lvl1pPr marL="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6304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2608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38912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5216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1520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77824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24128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04320" algn="l" defTabSz="292608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" d="100"/>
          <a:sy n="15" d="100"/>
        </p:scale>
        <p:origin x="-1650" y="-162"/>
      </p:cViewPr>
      <p:guideLst>
        <p:guide orient="horz" pos="979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9657929"/>
            <a:ext cx="17099280" cy="6664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17617440"/>
            <a:ext cx="14081760" cy="7945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085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189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84680" y="1245028"/>
            <a:ext cx="4526280" cy="26526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1245028"/>
            <a:ext cx="13243560" cy="26526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204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558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089" y="19977949"/>
            <a:ext cx="17099280" cy="6174740"/>
          </a:xfrm>
        </p:spPr>
        <p:txBody>
          <a:bodyPr anchor="t"/>
          <a:lstStyle>
            <a:lvl1pPr algn="l">
              <a:defRPr sz="1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9089" y="13177101"/>
            <a:ext cx="17099280" cy="6800848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304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114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7254242"/>
            <a:ext cx="8884920" cy="205176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26040" y="7254242"/>
            <a:ext cx="8884920" cy="205176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5507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6959179"/>
            <a:ext cx="8888414" cy="2900254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800" b="1"/>
            </a:lvl3pPr>
            <a:lvl4pPr marL="4389120" indent="0">
              <a:buNone/>
              <a:defRPr sz="5100" b="1"/>
            </a:lvl4pPr>
            <a:lvl5pPr marL="5852160" indent="0">
              <a:buNone/>
              <a:defRPr sz="5100" b="1"/>
            </a:lvl5pPr>
            <a:lvl6pPr marL="7315200" indent="0">
              <a:buNone/>
              <a:defRPr sz="5100" b="1"/>
            </a:lvl6pPr>
            <a:lvl7pPr marL="8778240" indent="0">
              <a:buNone/>
              <a:defRPr sz="5100" b="1"/>
            </a:lvl7pPr>
            <a:lvl8pPr marL="10241280" indent="0">
              <a:buNone/>
              <a:defRPr sz="5100" b="1"/>
            </a:lvl8pPr>
            <a:lvl9pPr marL="11704320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0" y="9859433"/>
            <a:ext cx="8888414" cy="17912506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19056" y="6959179"/>
            <a:ext cx="8891905" cy="2900254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800" b="1"/>
            </a:lvl3pPr>
            <a:lvl4pPr marL="4389120" indent="0">
              <a:buNone/>
              <a:defRPr sz="5100" b="1"/>
            </a:lvl4pPr>
            <a:lvl5pPr marL="5852160" indent="0">
              <a:buNone/>
              <a:defRPr sz="5100" b="1"/>
            </a:lvl5pPr>
            <a:lvl6pPr marL="7315200" indent="0">
              <a:buNone/>
              <a:defRPr sz="5100" b="1"/>
            </a:lvl6pPr>
            <a:lvl7pPr marL="8778240" indent="0">
              <a:buNone/>
              <a:defRPr sz="5100" b="1"/>
            </a:lvl7pPr>
            <a:lvl8pPr marL="10241280" indent="0">
              <a:buNone/>
              <a:defRPr sz="5100" b="1"/>
            </a:lvl8pPr>
            <a:lvl9pPr marL="11704320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19056" y="9859433"/>
            <a:ext cx="8891905" cy="17912506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5326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943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632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1" y="1237827"/>
            <a:ext cx="6618289" cy="5267960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65110" y="1237829"/>
            <a:ext cx="11245850" cy="26534112"/>
          </a:xfrm>
        </p:spPr>
        <p:txBody>
          <a:bodyPr/>
          <a:lstStyle>
            <a:lvl1pPr>
              <a:defRPr sz="10200"/>
            </a:lvl1pPr>
            <a:lvl2pPr>
              <a:defRPr sz="9000"/>
            </a:lvl2pPr>
            <a:lvl3pPr>
              <a:defRPr sz="77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5841" y="6505789"/>
            <a:ext cx="6618289" cy="21266152"/>
          </a:xfrm>
        </p:spPr>
        <p:txBody>
          <a:bodyPr/>
          <a:lstStyle>
            <a:lvl1pPr marL="0" indent="0">
              <a:buNone/>
              <a:defRPr sz="4500"/>
            </a:lvl1pPr>
            <a:lvl2pPr marL="1463040" indent="0">
              <a:buNone/>
              <a:defRPr sz="3800"/>
            </a:lvl2pPr>
            <a:lvl3pPr marL="2926080" indent="0">
              <a:buNone/>
              <a:defRPr sz="3200"/>
            </a:lvl3pPr>
            <a:lvl4pPr marL="4389120" indent="0">
              <a:buNone/>
              <a:defRPr sz="2900"/>
            </a:lvl4pPr>
            <a:lvl5pPr marL="5852160" indent="0">
              <a:buNone/>
              <a:defRPr sz="2900"/>
            </a:lvl5pPr>
            <a:lvl6pPr marL="7315200" indent="0">
              <a:buNone/>
              <a:defRPr sz="2900"/>
            </a:lvl6pPr>
            <a:lvl7pPr marL="8778240" indent="0">
              <a:buNone/>
              <a:defRPr sz="2900"/>
            </a:lvl7pPr>
            <a:lvl8pPr marL="10241280" indent="0">
              <a:buNone/>
              <a:defRPr sz="2900"/>
            </a:lvl8pPr>
            <a:lvl9pPr marL="11704320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8999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3034" y="21762720"/>
            <a:ext cx="12070080" cy="2569212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43034" y="2777913"/>
            <a:ext cx="12070080" cy="18653760"/>
          </a:xfrm>
        </p:spPr>
        <p:txBody>
          <a:bodyPr/>
          <a:lstStyle>
            <a:lvl1pPr marL="0" indent="0">
              <a:buNone/>
              <a:defRPr sz="10200"/>
            </a:lvl1pPr>
            <a:lvl2pPr marL="1463040" indent="0">
              <a:buNone/>
              <a:defRPr sz="9000"/>
            </a:lvl2pPr>
            <a:lvl3pPr marL="2926080" indent="0">
              <a:buNone/>
              <a:defRPr sz="770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3034" y="24331932"/>
            <a:ext cx="12070080" cy="3648708"/>
          </a:xfrm>
        </p:spPr>
        <p:txBody>
          <a:bodyPr/>
          <a:lstStyle>
            <a:lvl1pPr marL="0" indent="0">
              <a:buNone/>
              <a:defRPr sz="4500"/>
            </a:lvl1pPr>
            <a:lvl2pPr marL="1463040" indent="0">
              <a:buNone/>
              <a:defRPr sz="3800"/>
            </a:lvl2pPr>
            <a:lvl3pPr marL="2926080" indent="0">
              <a:buNone/>
              <a:defRPr sz="3200"/>
            </a:lvl3pPr>
            <a:lvl4pPr marL="4389120" indent="0">
              <a:buNone/>
              <a:defRPr sz="2900"/>
            </a:lvl4pPr>
            <a:lvl5pPr marL="5852160" indent="0">
              <a:buNone/>
              <a:defRPr sz="2900"/>
            </a:lvl5pPr>
            <a:lvl6pPr marL="7315200" indent="0">
              <a:buNone/>
              <a:defRPr sz="2900"/>
            </a:lvl6pPr>
            <a:lvl7pPr marL="8778240" indent="0">
              <a:buNone/>
              <a:defRPr sz="2900"/>
            </a:lvl7pPr>
            <a:lvl8pPr marL="10241280" indent="0">
              <a:buNone/>
              <a:defRPr sz="2900"/>
            </a:lvl8pPr>
            <a:lvl9pPr marL="11704320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6080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1245026"/>
            <a:ext cx="18105120" cy="5181600"/>
          </a:xfrm>
          <a:prstGeom prst="rect">
            <a:avLst/>
          </a:prstGeom>
        </p:spPr>
        <p:txBody>
          <a:bodyPr vert="horz" lIns="292608" tIns="146304" rIns="292608" bIns="14630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7254242"/>
            <a:ext cx="18105120" cy="20517699"/>
          </a:xfrm>
          <a:prstGeom prst="rect">
            <a:avLst/>
          </a:prstGeom>
        </p:spPr>
        <p:txBody>
          <a:bodyPr vert="horz" lIns="292608" tIns="146304" rIns="292608" bIns="14630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28815456"/>
            <a:ext cx="46939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l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DF418-9163-4229-8997-1ACF41662FE8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73240" y="28815456"/>
            <a:ext cx="63703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ct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417040" y="28815456"/>
            <a:ext cx="4693920" cy="1655233"/>
          </a:xfrm>
          <a:prstGeom prst="rect">
            <a:avLst/>
          </a:prstGeom>
        </p:spPr>
        <p:txBody>
          <a:bodyPr vert="horz" lIns="292608" tIns="146304" rIns="292608" bIns="146304" rtlCol="0" anchor="ctr"/>
          <a:lstStyle>
            <a:lvl1pPr algn="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938BC-CF22-445F-B959-3710B76480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4029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26080" rtl="0" eaLnBrk="1" latinLnBrk="0" hangingPunct="1">
        <a:spcBef>
          <a:spcPct val="0"/>
        </a:spcBef>
        <a:buNone/>
        <a:defRPr sz="1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2926080" rtl="0" eaLnBrk="1" latinLnBrk="0" hangingPunct="1">
        <a:spcBef>
          <a:spcPct val="20000"/>
        </a:spcBef>
        <a:buFont typeface="Arial" pitchFamily="34" charset="0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1pPr>
      <a:lvl2pPr marL="2377440" indent="-914400" algn="l" defTabSz="2926080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37" t="24254" r="8769" b="7647"/>
          <a:stretch/>
        </p:blipFill>
        <p:spPr bwMode="auto">
          <a:xfrm rot="16200000">
            <a:off x="-4415846" y="6473246"/>
            <a:ext cx="29253292" cy="18745199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76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115910</dc:creator>
  <cp:lastModifiedBy>Staff</cp:lastModifiedBy>
  <cp:revision>4</cp:revision>
  <dcterms:created xsi:type="dcterms:W3CDTF">2011-11-09T14:54:41Z</dcterms:created>
  <dcterms:modified xsi:type="dcterms:W3CDTF">2011-12-02T19:53:16Z</dcterms:modified>
</cp:coreProperties>
</file>